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5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E5611-299B-314E-BC94-3432B24EA0DA}" type="datetimeFigureOut">
              <a:rPr lang="en-US" smtClean="0"/>
              <a:pPr/>
              <a:t>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6FE95-12E0-D349-9F5F-FE7885B9E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E5611-299B-314E-BC94-3432B24EA0DA}" type="datetimeFigureOut">
              <a:rPr lang="en-US" smtClean="0"/>
              <a:pPr/>
              <a:t>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6FE95-12E0-D349-9F5F-FE7885B9E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E5611-299B-314E-BC94-3432B24EA0DA}" type="datetimeFigureOut">
              <a:rPr lang="en-US" smtClean="0"/>
              <a:pPr/>
              <a:t>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6FE95-12E0-D349-9F5F-FE7885B9E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E5611-299B-314E-BC94-3432B24EA0DA}" type="datetimeFigureOut">
              <a:rPr lang="en-US" smtClean="0"/>
              <a:pPr/>
              <a:t>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6FE95-12E0-D349-9F5F-FE7885B9E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E5611-299B-314E-BC94-3432B24EA0DA}" type="datetimeFigureOut">
              <a:rPr lang="en-US" smtClean="0"/>
              <a:pPr/>
              <a:t>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6FE95-12E0-D349-9F5F-FE7885B9E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E5611-299B-314E-BC94-3432B24EA0DA}" type="datetimeFigureOut">
              <a:rPr lang="en-US" smtClean="0"/>
              <a:pPr/>
              <a:t>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6FE95-12E0-D349-9F5F-FE7885B9E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E5611-299B-314E-BC94-3432B24EA0DA}" type="datetimeFigureOut">
              <a:rPr lang="en-US" smtClean="0"/>
              <a:pPr/>
              <a:t>2/8/10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6FE95-12E0-D349-9F5F-FE7885B9E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E5611-299B-314E-BC94-3432B24EA0DA}" type="datetimeFigureOut">
              <a:rPr lang="en-US" smtClean="0"/>
              <a:pPr/>
              <a:t>2/8/10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6FE95-12E0-D349-9F5F-FE7885B9E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E5611-299B-314E-BC94-3432B24EA0DA}" type="datetimeFigureOut">
              <a:rPr lang="en-US" smtClean="0"/>
              <a:pPr/>
              <a:t>2/8/10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6FE95-12E0-D349-9F5F-FE7885B9E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E5611-299B-314E-BC94-3432B24EA0DA}" type="datetimeFigureOut">
              <a:rPr lang="en-US" smtClean="0"/>
              <a:pPr/>
              <a:t>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6FE95-12E0-D349-9F5F-FE7885B9E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E5611-299B-314E-BC94-3432B24EA0DA}" type="datetimeFigureOut">
              <a:rPr lang="en-US" smtClean="0"/>
              <a:pPr/>
              <a:t>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6FE95-12E0-D349-9F5F-FE7885B9E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E5611-299B-314E-BC94-3432B24EA0DA}" type="datetimeFigureOut">
              <a:rPr lang="en-US" smtClean="0"/>
              <a:pPr/>
              <a:t>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6FE95-12E0-D349-9F5F-FE7885B9E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5387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9200" dirty="0" smtClean="0">
                <a:latin typeface="Cracked"/>
                <a:ea typeface="필기체"/>
                <a:cs typeface="Cracked"/>
              </a:rPr>
              <a:t>Sudan</a:t>
            </a:r>
            <a:endParaRPr lang="en-US" sz="9200" dirty="0">
              <a:latin typeface="Cracked"/>
              <a:ea typeface="필기체"/>
              <a:cs typeface="Cracke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666" y="1703268"/>
            <a:ext cx="6400800" cy="1752600"/>
          </a:xfrm>
        </p:spPr>
        <p:txBody>
          <a:bodyPr>
            <a:normAutofit/>
          </a:bodyPr>
          <a:lstStyle/>
          <a:p>
            <a:r>
              <a:rPr lang="en-US" sz="4700" dirty="0" smtClean="0">
                <a:latin typeface="Cracked"/>
                <a:cs typeface="Cracked"/>
              </a:rPr>
              <a:t>By:</a:t>
            </a:r>
            <a:r>
              <a:rPr lang="en-US" sz="4700" dirty="0" smtClean="0">
                <a:latin typeface="Cracked"/>
                <a:cs typeface="Cracked"/>
              </a:rPr>
              <a:t> </a:t>
            </a:r>
            <a:r>
              <a:rPr lang="en-US" sz="4700" dirty="0" smtClean="0">
                <a:latin typeface="Cracked"/>
                <a:cs typeface="Cracked"/>
              </a:rPr>
              <a:t>Janelle </a:t>
            </a:r>
            <a:r>
              <a:rPr lang="en-US" sz="4700" dirty="0" err="1" smtClean="0">
                <a:latin typeface="Cracked"/>
                <a:cs typeface="Cracked"/>
              </a:rPr>
              <a:t>Gan</a:t>
            </a:r>
            <a:r>
              <a:rPr lang="en-US" sz="4700" dirty="0" smtClean="0">
                <a:latin typeface="Cracked"/>
                <a:cs typeface="Cracked"/>
              </a:rPr>
              <a:t>, Susan Lee, Suji Kwon, Patrick Yoon</a:t>
            </a:r>
            <a:endParaRPr lang="en-US" sz="4700" dirty="0">
              <a:latin typeface="Cracked"/>
              <a:cs typeface="Cracked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010896">
            <a:off x="3443549" y="2918971"/>
            <a:ext cx="5270500" cy="2413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9340"/>
            <a:ext cx="8056682" cy="3842143"/>
          </a:xfrm>
        </p:spPr>
        <p:txBody>
          <a:bodyPr>
            <a:normAutofit lnSpcReduction="10000"/>
          </a:bodyPr>
          <a:lstStyle/>
          <a:p>
            <a:r>
              <a:rPr lang="en-US" sz="4400" dirty="0" smtClean="0">
                <a:latin typeface="Cracked"/>
                <a:cs typeface="Cracked"/>
              </a:rPr>
              <a:t>Where is the Conflict Happening?</a:t>
            </a:r>
            <a:endParaRPr lang="en-US" sz="4400" dirty="0" smtClean="0"/>
          </a:p>
          <a:p>
            <a:r>
              <a:rPr lang="en-US" sz="4400" dirty="0" smtClean="0">
                <a:latin typeface="king cooL KC"/>
                <a:cs typeface="king cooL KC"/>
              </a:rPr>
              <a:t>Darfur, Sudan, Africa</a:t>
            </a:r>
          </a:p>
          <a:p>
            <a:r>
              <a:rPr lang="en-US" sz="4400" dirty="0" smtClean="0">
                <a:latin typeface="Cracked"/>
                <a:cs typeface="Cracked"/>
              </a:rPr>
              <a:t>Who is involved?</a:t>
            </a:r>
            <a:endParaRPr lang="en-US" sz="4400" dirty="0" smtClean="0"/>
          </a:p>
          <a:p>
            <a:r>
              <a:rPr lang="en-US" sz="4400" dirty="0" smtClean="0">
                <a:latin typeface="king cooL KC"/>
                <a:cs typeface="king cooL KC"/>
              </a:rPr>
              <a:t>Sudan </a:t>
            </a:r>
            <a:r>
              <a:rPr lang="en-US" sz="4400" dirty="0" smtClean="0">
                <a:latin typeface="king cooL KC"/>
                <a:cs typeface="king cooL KC"/>
              </a:rPr>
              <a:t>Liberation Movement/Army and Justice and Equality Movement/ Army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2968" y="199073"/>
            <a:ext cx="4535742" cy="247026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216"/>
            <a:ext cx="8229600" cy="5157268"/>
          </a:xfrm>
        </p:spPr>
        <p:txBody>
          <a:bodyPr>
            <a:normAutofit fontScale="77500" lnSpcReduction="20000"/>
          </a:bodyPr>
          <a:lstStyle/>
          <a:p>
            <a:r>
              <a:rPr lang="en-US" sz="4571" dirty="0" smtClean="0">
                <a:latin typeface="Cracked"/>
                <a:cs typeface="Cracked"/>
              </a:rPr>
              <a:t>Why are they fighting?</a:t>
            </a:r>
            <a:endParaRPr lang="en-US" sz="4571" dirty="0" smtClean="0"/>
          </a:p>
          <a:p>
            <a:r>
              <a:rPr lang="en-US" sz="3714" dirty="0" smtClean="0">
                <a:latin typeface="king cooL KC"/>
                <a:cs typeface="king cooL KC"/>
              </a:rPr>
              <a:t>There are fighting because two rebel groups attacked the government military instillations</a:t>
            </a:r>
          </a:p>
          <a:p>
            <a:r>
              <a:rPr lang="en-US" sz="4571" dirty="0" smtClean="0">
                <a:latin typeface="Cracked"/>
                <a:cs typeface="Cracked"/>
              </a:rPr>
              <a:t>5 interesting facts</a:t>
            </a:r>
            <a:endParaRPr lang="en-US" sz="4571" dirty="0" smtClean="0"/>
          </a:p>
          <a:p>
            <a:r>
              <a:rPr lang="en-US" sz="3714" dirty="0" smtClean="0">
                <a:latin typeface="king cooL KC"/>
                <a:cs typeface="king cooL KC"/>
              </a:rPr>
              <a:t>Sudan is the largest country in Africa</a:t>
            </a:r>
          </a:p>
          <a:p>
            <a:r>
              <a:rPr lang="en-US" sz="3714" dirty="0" smtClean="0">
                <a:latin typeface="king cooL KC"/>
                <a:cs typeface="king cooL KC"/>
              </a:rPr>
              <a:t>In 2009 at least 1,200 people were killed by inter-tribal violence in South Sudan</a:t>
            </a:r>
          </a:p>
          <a:p>
            <a:r>
              <a:rPr lang="en-US" sz="3714" dirty="0" smtClean="0">
                <a:latin typeface="king cooL KC"/>
                <a:cs typeface="king cooL KC"/>
              </a:rPr>
              <a:t>Up to 3.6 million people a month are in need of food assistance</a:t>
            </a:r>
          </a:p>
          <a:p>
            <a:r>
              <a:rPr lang="en-US" sz="3714" dirty="0" smtClean="0">
                <a:latin typeface="king cooL KC"/>
                <a:cs typeface="king cooL KC"/>
              </a:rPr>
              <a:t>South Sudan is struggling to recover from more than two decades of civil </a:t>
            </a:r>
            <a:r>
              <a:rPr lang="en-US" sz="3714" dirty="0" smtClean="0">
                <a:latin typeface="king cooL KC"/>
                <a:cs typeface="king cooL KC"/>
              </a:rPr>
              <a:t>war</a:t>
            </a:r>
          </a:p>
          <a:p>
            <a:r>
              <a:rPr lang="en-US" sz="3714" dirty="0" smtClean="0">
                <a:latin typeface="king cooL KC"/>
                <a:cs typeface="king cooL KC"/>
              </a:rPr>
              <a:t>Darfur is currently the largest humanitarian emergency in the world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121</Words>
  <Application>Microsoft Macintosh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Sudan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Sudan</dc:title>
  <dc:creator>student</dc:creator>
  <cp:lastModifiedBy>student</cp:lastModifiedBy>
  <cp:revision>2</cp:revision>
  <dcterms:created xsi:type="dcterms:W3CDTF">2010-02-08T05:33:52Z</dcterms:created>
  <dcterms:modified xsi:type="dcterms:W3CDTF">2010-02-08T06:09:35Z</dcterms:modified>
</cp:coreProperties>
</file>